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76" r:id="rId7"/>
    <p:sldId id="265" r:id="rId8"/>
    <p:sldId id="267" r:id="rId9"/>
    <p:sldId id="260" r:id="rId10"/>
    <p:sldId id="268" r:id="rId11"/>
    <p:sldId id="269" r:id="rId12"/>
    <p:sldId id="270" r:id="rId13"/>
    <p:sldId id="273" r:id="rId14"/>
    <p:sldId id="274" r:id="rId15"/>
    <p:sldId id="275" r:id="rId16"/>
    <p:sldId id="271" r:id="rId17"/>
    <p:sldId id="272" r:id="rId18"/>
    <p:sldId id="279" r:id="rId19"/>
  </p:sldIdLst>
  <p:sldSz cx="9601200" cy="7315200"/>
  <p:notesSz cx="7102475" cy="9388475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C67"/>
    <a:srgbClr val="CC3B66"/>
    <a:srgbClr val="4B4A38"/>
    <a:srgbClr val="3D6E48"/>
    <a:srgbClr val="C27D30"/>
    <a:srgbClr val="C5A575"/>
    <a:srgbClr val="F0E7DD"/>
    <a:srgbClr val="B18B7C"/>
    <a:srgbClr val="A3B68E"/>
    <a:srgbClr val="F7C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44" autoAdjust="0"/>
    <p:restoredTop sz="94660"/>
  </p:normalViewPr>
  <p:slideViewPr>
    <p:cSldViewPr snapToGrid="0">
      <p:cViewPr>
        <p:scale>
          <a:sx n="60" d="100"/>
          <a:sy n="60" d="100"/>
        </p:scale>
        <p:origin x="10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8E6A-5EC4-4DCB-AF4C-A0984B8DB45A}" type="datetimeFigureOut">
              <a:rPr lang="es-ES" smtClean="0"/>
              <a:t>29/04/2020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156DF-1C2E-415D-B4FD-424BA49D462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281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451B6-511D-4225-877A-297918C61603}" type="datetimeFigureOut">
              <a:rPr lang="es-ES" smtClean="0"/>
              <a:t>29/04/2020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Haga clic para modificar los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D79A-7B56-4BF6-944A-09B8FA54A9B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87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4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443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58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49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11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932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68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663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784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57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9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728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7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D79A-7B56-4BF6-944A-09B8FA54A9B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55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910129"/>
            <a:ext cx="4495800" cy="909272"/>
          </a:xfrm>
        </p:spPr>
        <p:txBody>
          <a:bodyPr rtlCol="0">
            <a:noAutofit/>
          </a:bodyPr>
          <a:lstStyle>
            <a:lvl1pPr>
              <a:defRPr lang="en-US" sz="40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s-ES" noProof="0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141238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0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4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ción de imagen 3" descr="flo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3" t="9091" r="37198" b="-2"/>
          <a:stretch/>
        </p:blipFill>
        <p:spPr>
          <a:xfrm>
            <a:off x="3559916" y="0"/>
            <a:ext cx="6041284" cy="7256675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54625" cy="7315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E818DF-EEEF-44E0-99A2-776329B0B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6410" y="1197187"/>
            <a:ext cx="3544804" cy="34177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ES" sz="4400" b="0" i="0" u="none" strike="noStrike" cap="none" normalizeH="0" baseline="0" dirty="0">
                <a:ln>
                  <a:noFill/>
                </a:ln>
                <a:effectLst/>
                <a:latin typeface="+mj-lt"/>
                <a:cs typeface="+mj-cs"/>
              </a:rPr>
              <a:t>ARTES VISUALES 4°BÁSICO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016" y="468189"/>
            <a:ext cx="156058" cy="55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10" y="4850048"/>
            <a:ext cx="3132391" cy="19507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7899C6-834F-4632-A843-D9EDD957633A}"/>
              </a:ext>
            </a:extLst>
          </p:cNvPr>
          <p:cNvSpPr txBox="1"/>
          <p:nvPr/>
        </p:nvSpPr>
        <p:spPr>
          <a:xfrm>
            <a:off x="376409" y="5261811"/>
            <a:ext cx="316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Profesora Valeria Ramírez.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6151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AEC20ED7-2DA1-4A64-9273-35F666C175E5}"/>
              </a:ext>
            </a:extLst>
          </p:cNvPr>
          <p:cNvSpPr txBox="1">
            <a:spLocks/>
          </p:cNvSpPr>
          <p:nvPr/>
        </p:nvSpPr>
        <p:spPr>
          <a:xfrm>
            <a:off x="585073" y="792481"/>
            <a:ext cx="2737842" cy="529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914400" fontAlgn="base">
              <a:spcAft>
                <a:spcPts val="600"/>
              </a:spcAft>
            </a:pPr>
            <a:r>
              <a:rPr lang="en-US" altLang="es-E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Agregue una casa, un árbol y un auto debajo del lago.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1CC404-7D60-44FD-B1AF-B317A775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6" y="525411"/>
            <a:ext cx="4830092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6.Dibuja edificios en ángulo sobre el ángulo inferior</a:t>
            </a:r>
            <a:endParaRPr kumimoji="0" lang="en-US" altLang="es-ES" sz="4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877B77-0AF9-4FA0-AD60-9074FF93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317" y="525411"/>
            <a:ext cx="4955550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1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Agregar ventanas y puertas.</a:t>
            </a:r>
            <a:endParaRPr kumimoji="0" lang="en-US" altLang="es-ES" sz="4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5FB245-CA76-416E-B576-F304E285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35" y="525411"/>
            <a:ext cx="4986915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 Dibuja grandes copas de árboles en el borde inferior.</a:t>
            </a:r>
            <a:endParaRPr kumimoji="0" lang="en-US" altLang="es-ES" sz="4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E6E374-6AEA-4A38-8591-B6149F8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00" y="525411"/>
            <a:ext cx="4924185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Trazar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 un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marcador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colorear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kumimoji="0" lang="en-US" altLang="es-ES" sz="44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D8341-225C-4669-A903-59098FE5C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951"/>
          <a:stretch/>
        </p:blipFill>
        <p:spPr>
          <a:xfrm>
            <a:off x="4094028" y="525411"/>
            <a:ext cx="5090128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ción de imagen 3" descr="flo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4" t="6483" r="36874"/>
          <a:stretch/>
        </p:blipFill>
        <p:spPr>
          <a:xfrm>
            <a:off x="2774746" y="10"/>
            <a:ext cx="6826454" cy="73151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54625" cy="7315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5363D4-A270-4D02-9596-690B5F13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09" y="2443417"/>
            <a:ext cx="3938917" cy="21715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 defTabSz="914400"/>
            <a:r>
              <a:rPr lang="en-US" sz="4000" dirty="0">
                <a:latin typeface="+mj-lt"/>
                <a:cs typeface="+mj-cs"/>
              </a:rPr>
              <a:t>Felicitaciones tu esfuerzo.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016" y="468189"/>
            <a:ext cx="156058" cy="55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10" y="4850048"/>
            <a:ext cx="3132391" cy="19507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6E36D0-227E-4D2E-A55F-92860FECA6B7}"/>
              </a:ext>
            </a:extLst>
          </p:cNvPr>
          <p:cNvSpPr txBox="1"/>
          <p:nvPr/>
        </p:nvSpPr>
        <p:spPr>
          <a:xfrm>
            <a:off x="376409" y="5229724"/>
            <a:ext cx="419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+mj-lt"/>
              </a:rPr>
              <a:t>Al igual que en todos los trabajos anteriores, envía una foto a mi correo</a:t>
            </a:r>
          </a:p>
          <a:p>
            <a:r>
              <a:rPr lang="es-CL" dirty="0">
                <a:latin typeface="+mj-lt"/>
              </a:rPr>
              <a:t>valeria.ramirez@elar.cl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55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ción de imagen 3" descr="flo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5" t="9091" r="28737" b="-2"/>
          <a:stretch/>
        </p:blipFill>
        <p:spPr>
          <a:xfrm>
            <a:off x="2774746" y="10"/>
            <a:ext cx="6826454" cy="7315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54625" cy="7315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E818DF-EEEF-44E0-99A2-776329B0B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6410" y="2070570"/>
            <a:ext cx="3857966" cy="2493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defTabSz="91440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effectLst/>
                <a:latin typeface="+mj-lt"/>
                <a:cs typeface="+mj-cs"/>
              </a:rPr>
              <a:t>Aprende a dibujar un paisaje con un lago escondido en una de sus capas.  Deja mucho espacio para los detalles anteriores, intermedios y de fondo.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016" y="468189"/>
            <a:ext cx="156058" cy="55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10" y="4850048"/>
            <a:ext cx="3132391" cy="19507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ción de imagen 3" descr="flo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5" t="9091" r="28737" b="-2"/>
          <a:stretch/>
        </p:blipFill>
        <p:spPr>
          <a:xfrm>
            <a:off x="2774746" y="10"/>
            <a:ext cx="6826454" cy="7315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54625" cy="7315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E818DF-EEEF-44E0-99A2-776329B0B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6410" y="2070570"/>
            <a:ext cx="3857966" cy="2493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rgbClr val="FFFFFF"/>
                </a:solidFill>
                <a:latin typeface="+mj-lt"/>
              </a:rPr>
              <a:t>VAMOS CON EL PASO A PASO, </a:t>
            </a:r>
            <a:r>
              <a:rPr lang="en-US" dirty="0">
                <a:solidFill>
                  <a:srgbClr val="FFFFFF"/>
                </a:solidFill>
                <a:latin typeface="+mj-lt"/>
                <a:cs typeface="Calibri Light" panose="020F0302020204030204" pitchFamily="34" charset="0"/>
              </a:rPr>
              <a:t>NECESITARÁS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MUCHA PACIENCIA Y PROLIJIDAD.</a:t>
            </a:r>
            <a:endParaRPr kumimoji="0" lang="en-US" altLang="es-ES" i="0" u="none" strike="noStrike" cap="none" normalizeH="0" baseline="0" dirty="0">
              <a:ln>
                <a:noFill/>
              </a:ln>
              <a:effectLst/>
              <a:latin typeface="+mj-lt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016" y="468189"/>
            <a:ext cx="156058" cy="55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10" y="4850048"/>
            <a:ext cx="3132391" cy="19507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6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rgbClr val="66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46" y="512064"/>
            <a:ext cx="8849907" cy="6291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pasto, foto, pequeño, niña&#10;&#10;Descripción generada automáticamente">
            <a:extLst>
              <a:ext uri="{FF2B5EF4-FFF2-40B4-BE49-F238E27FC236}">
                <a16:creationId xmlns:a16="http://schemas.microsoft.com/office/drawing/2014/main" id="{E9E1FE0F-28E3-4060-89D6-F2C3BC6D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8" y="686364"/>
            <a:ext cx="5512766" cy="59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012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posición de imagen 3" descr="flor">
            <a:extLst>
              <a:ext uri="{FF2B5EF4-FFF2-40B4-BE49-F238E27FC236}">
                <a16:creationId xmlns:a16="http://schemas.microsoft.com/office/drawing/2014/main" id="{C3C355ED-4CF3-40DC-8857-2E57F2099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4" t="6483" r="36874"/>
          <a:stretch/>
        </p:blipFill>
        <p:spPr>
          <a:xfrm>
            <a:off x="2774746" y="10"/>
            <a:ext cx="6826454" cy="73151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54625" cy="73152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5363D4-A270-4D02-9596-690B5F13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10" y="1197187"/>
            <a:ext cx="3168396" cy="34177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 defTabSz="914400"/>
            <a:r>
              <a:rPr lang="en-US" sz="2400" dirty="0">
                <a:latin typeface="+mj-lt"/>
                <a:cs typeface="+mj-cs"/>
              </a:rPr>
              <a:t>MATERIALES:</a:t>
            </a:r>
            <a:br>
              <a:rPr lang="en-US" sz="2400" dirty="0">
                <a:latin typeface="+mj-lt"/>
                <a:cs typeface="+mj-cs"/>
              </a:rPr>
            </a:br>
            <a:r>
              <a:rPr lang="en-US" sz="2400" dirty="0">
                <a:latin typeface="+mj-lt"/>
                <a:cs typeface="+mj-cs"/>
              </a:rPr>
              <a:t>- Papel para dibujar. (tú escoges el tamaño)</a:t>
            </a:r>
            <a:br>
              <a:rPr lang="en-US" sz="2400" dirty="0">
                <a:latin typeface="+mj-lt"/>
                <a:cs typeface="+mj-cs"/>
              </a:rPr>
            </a:br>
            <a:r>
              <a:rPr lang="en-US" sz="2400" dirty="0">
                <a:latin typeface="+mj-lt"/>
                <a:cs typeface="+mj-cs"/>
              </a:rPr>
              <a:t>- Marcador negro. </a:t>
            </a:r>
            <a:br>
              <a:rPr lang="en-US" sz="2400" dirty="0">
                <a:latin typeface="+mj-lt"/>
                <a:cs typeface="+mj-cs"/>
              </a:rPr>
            </a:br>
            <a:r>
              <a:rPr lang="en-US" sz="2400" dirty="0">
                <a:latin typeface="+mj-lt"/>
                <a:cs typeface="+mj-cs"/>
              </a:rPr>
              <a:t>- Lápices de cera, témpera o acuarela.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016" y="468189"/>
            <a:ext cx="156058" cy="55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10" y="4850048"/>
            <a:ext cx="3132391" cy="19507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9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ES" sz="44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1. Dibuja cinco líneas anguladas </a:t>
            </a: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15CCB2C8-BB23-4AD7-ACDE-230D49A7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64" y="525411"/>
            <a:ext cx="4861457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Agregue el lago, el árbol y el molino de viento.</a:t>
            </a:r>
            <a:endParaRPr kumimoji="0" lang="en-US" altLang="es-ES" sz="4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995C8B-1250-4980-830C-283F8C87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71" y="525411"/>
            <a:ext cx="5049643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8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D6362F3-0B3B-44B7-A367-8824F882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Agregue árboles sobre el lago.</a:t>
            </a:r>
            <a:endParaRPr kumimoji="0" lang="en-US" altLang="es-ES" sz="4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6DA1C4-8770-4BB7-ADCA-7B5BDD45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81" y="525411"/>
            <a:ext cx="4892822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6" y="332212"/>
            <a:ext cx="3411691" cy="659152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5A2E9069-A88B-4F87-ADE0-B1FC2609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73" y="792481"/>
            <a:ext cx="2737842" cy="529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base">
              <a:spcAft>
                <a:spcPct val="0"/>
              </a:spcAft>
              <a:buClrTx/>
              <a:buSzTx/>
              <a:tabLst/>
            </a:pP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Dibuje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nubes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altLang="es-E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árboles</a:t>
            </a:r>
            <a:r>
              <a:rPr lang="en-US" altLang="es-E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kumimoji="0" lang="en-US" altLang="es-ES" sz="44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11FD1F-2C02-4A29-8C53-B99369A1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317" y="525411"/>
            <a:ext cx="4955550" cy="62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3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3161793_TF44539234.potx" id="{F71118DE-5DAB-4F13-992C-67F7AF8ECBE3}" vid="{4A73462E-D29E-40BE-B6B5-390FBECA044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6DEFC07-9F85-4E6F-B555-70A3B22D9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F4B6D2-AE58-403D-B07F-EC8AE47DC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0C143-CE66-4E5D-B70D-33A493D25E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Personalizado</PresentationFormat>
  <Paragraphs>31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ARTES VISUALES 4°BÁSICO</vt:lpstr>
      <vt:lpstr>Aprende a dibujar un paisaje con un lago escondido en una de sus capas.  Deja mucho espacio para los detalles anteriores, intermedios y de fondo. </vt:lpstr>
      <vt:lpstr>VAMOS CON EL PASO A PASO, NECESITARÁS MUCHA PACIENCIA Y PROLIJIDAD.</vt:lpstr>
      <vt:lpstr>Presentación de PowerPoint</vt:lpstr>
      <vt:lpstr>MATERIALES: - Papel para dibujar. (tú escoges el tamaño) - Marcador negro.  - Lápices de cera, témpera o acuarela.</vt:lpstr>
      <vt:lpstr>1. Dibuja cinco líneas anguladas </vt:lpstr>
      <vt:lpstr>2. Agregue el lago, el árbol y el molino de viento.</vt:lpstr>
      <vt:lpstr>3. Agregue árboles sobre el lago.</vt:lpstr>
      <vt:lpstr>4. Dibuje nubes sobre los árboles.</vt:lpstr>
      <vt:lpstr>Presentación de PowerPoint</vt:lpstr>
      <vt:lpstr>6.Dibuja edificios en ángulo sobre el ángulo inferior</vt:lpstr>
      <vt:lpstr>7. Agregar ventanas y puertas.</vt:lpstr>
      <vt:lpstr>8. Dibuja grandes copas de árboles en el borde inferior.</vt:lpstr>
      <vt:lpstr>9. Trazar con un marcador y colorear.</vt:lpstr>
      <vt:lpstr>Felicitaciones tu esfuerzo.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2020-04-29T19:25:03Z</dcterms:created>
  <dcterms:modified xsi:type="dcterms:W3CDTF">2020-04-29T19:34:32Z</dcterms:modified>
</cp:coreProperties>
</file>